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Klima i </a:t>
            </a:r>
            <a:r>
              <a:rPr lang="hr-HR"/>
              <a:t>vegetacija Afrike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944199" y="28131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0 mm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944199" y="512229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200 mm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944199" y="39676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100 mm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696930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količina padaline prosječno pada u najkišnijem mjesecu u Nairobiju?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97ACCD1-9F2E-4A3C-9D3F-90085531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40" y="2813107"/>
            <a:ext cx="2251892" cy="31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626724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Kongo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626724" y="504275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Nil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626724" y="38801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Niger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zavali koje rijeke se nalaze najveće površine tropske kišne šume?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287874-BE77-4AA5-9B98-DA6A4037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98" y="2545236"/>
            <a:ext cx="3690959" cy="40369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A94D883-AC78-4ACA-97CA-0152E34C2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557" y="2545235"/>
            <a:ext cx="3848738" cy="40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056543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Pasati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056543" y="52199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Zapadni vjetrovi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056543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Polarni vjetrovi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vjetrovi koji pušu unutar žarkog pojasa, uzrokuju pješčane oluje u Africi?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FD9B532-0DEB-49F2-AD4F-182CD9DA6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07" y="2855520"/>
            <a:ext cx="4396369" cy="31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482286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482286" y="530555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 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482286" y="39511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0876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tip klime dominira uz sjevernu obratnicu?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CCEE0B-3AE8-4198-B227-91CBBE07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297" y="2454453"/>
            <a:ext cx="3449569" cy="40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651969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51969" y="521413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Vlažna snježno-šumska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651969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Sinijska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klima dominira na najvišim dijelovima Atlasa?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661D5FC-C42F-4D17-9BF5-C5F16D4A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846" y="2441167"/>
            <a:ext cx="3481319" cy="40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126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Klima i vegetacija Afrike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2021-08-15T14:40:25Z</dcterms:modified>
</cp:coreProperties>
</file>